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De-al Tău Cuvânt sublim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155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763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De-al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Tău Cuvânt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sublim,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mi-e dor: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Strig şi alerg ca cerbul la izvor!…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mana cerului dă-mi partea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să-mparţi cu mine pâinea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763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Taina din profeţii vreau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s-o-nţeleg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adevărul Tău curat şi-ntreg!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vreau să ştiu tot ce-ai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promis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întreg să-l văd acum deschis!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Spiritul Tău cel Sfânt, vindecător,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îmi redea lumina ochilor,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ceaţa lacrimii, să-ntrezăresc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vieţii drum, pe care să păşesc!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763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Doar prin Cuvântul Tău astăzi trăiesc,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temelia Lui vreau să zidesc!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Vreau, mântuit prin har de tot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ce-i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pace să ador Cuvântul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863</TotalTime>
  <Words>88</Words>
  <Application>Microsoft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199</cp:revision>
  <dcterms:created xsi:type="dcterms:W3CDTF">2013-10-07T13:04:08Z</dcterms:created>
  <dcterms:modified xsi:type="dcterms:W3CDTF">2013-10-10T11:00:31Z</dcterms:modified>
  <cp:contentStatus>test</cp:contentStatus>
</cp:coreProperties>
</file>