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Al Bibliei Cuvânt divin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156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8100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Al Bibliei Cuvânt divin,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Lumină pentru peregrin,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lupta noastră cu cel rău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sabia lui Dumnezeu.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8100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 alină în dureri,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Ne-ndreaptă mintea către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mustră fapta noastră 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suflet pune pacea 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8100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viu şi lucrător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Împarte viaţă tuturor,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face dintr-un păcătos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Ostaş al crucii lui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8100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e comoara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Renunţ la tot să-L pot avea!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Legea-n cer va dăinui,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nu mă tem că voi pieri!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866</TotalTime>
  <Words>117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200</cp:revision>
  <dcterms:created xsi:type="dcterms:W3CDTF">2013-10-07T13:04:08Z</dcterms:created>
  <dcterms:modified xsi:type="dcterms:W3CDTF">2013-10-10T11:02:58Z</dcterms:modified>
  <cp:contentStatus>test</cp:contentStatus>
</cp:coreProperties>
</file>