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68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t>10-Oct-13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Cine-nvaţă profeţia (canon)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157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62000" y="381000"/>
            <a:ext cx="8382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Cine-nvaţă profeţia are-n viaţă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bucuria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: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Daniel, Apocalipsa izgonesc din </a:t>
            </a: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suflet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lipsa.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Haideţi, toţi să-nvăţăm şi la fel </a:t>
            </a:r>
            <a:b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</a:br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lucrăm!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157/920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867</TotalTime>
  <Words>18</Words>
  <Application>Microsoft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Imnuri noi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201</cp:revision>
  <dcterms:created xsi:type="dcterms:W3CDTF">2013-10-07T13:04:08Z</dcterms:created>
  <dcterms:modified xsi:type="dcterms:W3CDTF">2013-10-10T11:04:28Z</dcterms:modified>
  <cp:contentStatus>test</cp:contentStatus>
</cp:coreProperties>
</file>