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Cum să găsim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cărarea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lumină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158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Cum să găsim cărarea spre lumină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s-avem al Bibliei Cuvânt?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adevăr şi dragoste divină,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(:E tot ce-avem în lume cel mai sfânt!:)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Cartea Lui e scrisă sfânta Lege,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 ascultăm, în veac nu vom pieri;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 şi pământ şi toate de vor trece,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(:Al Său Cuvânt rămâne-n veşnicii.:)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Te-am găsit în pagini de Scriptură,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Scumpe Isus, divin Mântuitor;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 har şi Duh fără măsură,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(:Să Te urmăm, să-Ţi fim ascultători!:)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869</TotalTime>
  <Words>118</Words>
  <Application>Microsoft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203</cp:revision>
  <dcterms:created xsi:type="dcterms:W3CDTF">2013-10-07T13:04:08Z</dcterms:created>
  <dcterms:modified xsi:type="dcterms:W3CDTF">2013-10-10T11:05:58Z</dcterms:modified>
  <cp:contentStatus>test</cp:contentStatus>
</cp:coreProperties>
</file>