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8" r:id="rId3"/>
    <p:sldId id="269" r:id="rId4"/>
    <p:sldId id="270" r:id="rId5"/>
    <p:sldId id="271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La mari biruinţe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ne cheamă Scriptura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159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81000"/>
            <a:ext cx="8001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La mari biruinţe ne cheamă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Scriptura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Aprindem, prin har, focul ei pe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pământ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Noi ştim că iubirea-i mai tare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decât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ura,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Învingem cu Hristos şi prin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Său Cuvânt!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159/920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81000"/>
            <a:ext cx="8001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oamenii umblă pe calea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largă,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moarte purtaţi de-al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plăcerilor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Noi strângem în suflet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Scriptura noastră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dragă;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Învingem cu Hristos şi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Său Cuvânt!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159/920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81000"/>
            <a:ext cx="8001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Noi vrem ca oricine să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ştie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pierde,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Călcând legământul cel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mare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sfânt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Ferice de-acela ce-n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încrede!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Învingem cu Hristos şi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Său Cuvânt!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159/920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81000"/>
            <a:ext cx="8001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La porţile cerului trâmbiţi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răsună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’Nainte, prin spinii acestui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pământ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Noi ştim că ne-aşteaptă o patrie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bună,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Învingem cu Hristos şi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al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Său Cuvânt!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159/920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873</TotalTime>
  <Words>50</Words>
  <Application>Microsoft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204</cp:revision>
  <dcterms:created xsi:type="dcterms:W3CDTF">2013-10-07T13:04:08Z</dcterms:created>
  <dcterms:modified xsi:type="dcterms:W3CDTF">2013-10-10T11:10:19Z</dcterms:modified>
  <cp:contentStatus>test</cp:contentStatus>
</cp:coreProperties>
</file>