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De-ai găsit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vieţii Carte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160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De-ai găsit a vieţii Carte,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Suflete, de ce mai stai?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Vrei să ai de ceruri parte?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Mergi şi vinde tot ce ai!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N-ai să poţi sluji în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Doi stăpâni, oricât ai vrea,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stai şi spune: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„Biblia-i comoara mea!”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vrei să strângi avere,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Suflete, de ce-ntârzii?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inima îţi cere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pe veci bogat să fii!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o altă carte-n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mai mult câştig în 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stai şi spune: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„Biblia-i comoara mea!”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De-ai găsit tot adevărul,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Suflete, ce mai doreşti?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poţi moşteni şi cerul,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plăcerile lumeşti!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Lumea-ndată va apune,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N-ai să iei nimic din 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stai şi spune: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„Biblia-i comoara mea!”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874</TotalTime>
  <Words>165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205</cp:revision>
  <dcterms:created xsi:type="dcterms:W3CDTF">2013-10-07T13:04:08Z</dcterms:created>
  <dcterms:modified xsi:type="dcterms:W3CDTF">2013-10-10T11:11:44Z</dcterms:modified>
  <cp:contentStatus>test</cp:contentStatus>
</cp:coreProperties>
</file>