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Atâta har!…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Atâta har, ce minunat!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pot să fiu salvat!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fost pierdut, nenorocit,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Domnul m-a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prin harul lui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un păcătos!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De-acum, pe veci, în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Mi-am pus tot dorul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altă viaţă mi-a promis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am un drum deschis;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dragoste Îl voi urma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viaţă voi avea!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Ispite-n cale de-ar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Primejdii mii şi 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lupt şi ştiu că nu-n zadar,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am belşug de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când voi fi în slava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alta-n lume nu-i,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cânta-voi iar şi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Uimit de-atâta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876</TotalTime>
  <Words>150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206</cp:revision>
  <dcterms:created xsi:type="dcterms:W3CDTF">2013-10-07T13:04:08Z</dcterms:created>
  <dcterms:modified xsi:type="dcterms:W3CDTF">2013-10-10T11:13:40Z</dcterms:modified>
  <cp:contentStatus>test</cp:contentStatus>
</cp:coreProperties>
</file>