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Ador puterea salvatoare!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162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Ador puterea salvatoare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prin Isus m-a mântuit!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braţele-ndurării Sale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m-a chemat căci m-a iubit…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Schimbând de-acuma vechea-mi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vreau să mă-mbrac în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nemurire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 Ta nespusă gingăşie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chemi la sânu-Ţi ne-ncetat!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Atras de-a Ta iubire sfântă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trup şi suflet m-am predat.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scumpă ce lucrează,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 sufletul Te-urmează.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inima Ţi-o dau şi viaţa,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 Doamne, fii mărit,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 în locul meu pe cruce,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murind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de moarte m-ai scutit…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har, ce duci la mântuire,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meritam aşa iubire!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Pe când eram pierdut în lume,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trăiam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rob încătuşat,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Te-am ignorat atâta vreme,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nicicând nu m-ai uitat…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păcătos de-ar vrea s-o ştie,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Te-ar urma pentru vecie.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Al Tău sfânt Nume să-mi rămână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veci în minte-ntipărit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Ta iubire infinită,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inimă pân’ la sfârşit!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vorbe-n fapte şi-n gândire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proslăvesc a Ta iubire!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lăudat de noi, Isuse,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izvor de viaţă nesecat,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cât vom bea din el, cu-atâta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bea mai mult şi ne-ncetat…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mulţumim în veşnicie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această bogăţie!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880</TotalTime>
  <Words>78</Words>
  <Application>Microsoft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207</cp:revision>
  <dcterms:created xsi:type="dcterms:W3CDTF">2013-10-07T13:04:08Z</dcterms:created>
  <dcterms:modified xsi:type="dcterms:W3CDTF">2013-10-10T11:17:19Z</dcterms:modified>
  <cp:contentStatus>test</cp:contentStatus>
</cp:coreProperties>
</file>