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Nemărginită dragoste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163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100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Nemărginită dragoste e-al meu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	Mântuitor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Aşa precum e soarele deasupra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	tuturor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100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Veşmântul care-a fost atins pe mulţi a vindecat;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Credinţa-n El a fost de-ajuns să-i scape de păcat.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100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 vrea să prind cu mintea mea al dragostei mister,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mult mai sus se ’nalţă ea decât albastrul cer…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100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Doamne, bunul meu Stăpân, curând Te voi vedea,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Tău pe veci am să rămân, în bucuria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882</TotalTime>
  <Words>99</Words>
  <Application>Microsoft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208</cp:revision>
  <dcterms:created xsi:type="dcterms:W3CDTF">2013-10-07T13:04:08Z</dcterms:created>
  <dcterms:modified xsi:type="dcterms:W3CDTF">2013-10-10T11:19:15Z</dcterms:modified>
  <cp:contentStatus>test</cp:contentStatus>
</cp:coreProperties>
</file>