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Domnul e 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164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3810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Domnul e pace,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har din belşug,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Furtuna grea tace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umbrele fug.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Tine, Părinte,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Găsesc iar puteri,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mâinile-Ţi sfinte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Primesc mângâieri…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3810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Tine-i scăpare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sunt apăsat,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dai vindecare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greul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Tine-i lumină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noaptea e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mâna-Ţi divină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poate salva.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05000" y="3810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e viaţa,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pasu-i trudit;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Tu spulberi ceaţa,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cerul umbrit…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Tine, o, Tată,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slavă voi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ţara visată,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Cântând: „Osana!”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883</TotalTime>
  <Words>124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209</cp:revision>
  <dcterms:created xsi:type="dcterms:W3CDTF">2013-10-07T13:04:08Z</dcterms:created>
  <dcterms:modified xsi:type="dcterms:W3CDTF">2013-10-10T11:20:49Z</dcterms:modified>
  <cp:contentStatus>test</cp:contentStatus>
</cp:coreProperties>
</file>