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8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 iubire-aşa deplină!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168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iubire-aşa deplină,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eşti cerul pe pământ!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noastră o-nsenină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cerescul Tău Cuvânt.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Voia Ta, Isuse, fie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Stâlp şi vatră de cămin,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cerească-mpărăţie,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Printr-un strop de har divin.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o rază de speranţă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Peste-al inimii oftat,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iubirea Ta-mi dă viaţă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mă scoate din păcat.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Alfa şi Omega-n toate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E-al credinţei har ceresc,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vânt de libertate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neamul omenesc.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Dragostea mântuitoare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 în harul ce-l primim,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o binecuvântare,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în Templul Tău venim.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Aducându-Ţi închinare,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şi oştile de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Liberaţi de tot ce doare,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Stăm puternici în Isus.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Dragostea ne reclădeşte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 chip de început;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Fiecărui pregăteşte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Loc ce ochiul n-a văzut;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mărire la mărire,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ne va schimba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Şi-mbrăcaţi în nemurire,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 Îi vom cânta.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927</TotalTime>
  <Words>181</Words>
  <Application>Microsoft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216</cp:revision>
  <dcterms:created xsi:type="dcterms:W3CDTF">2013-10-07T13:04:08Z</dcterms:created>
  <dcterms:modified xsi:type="dcterms:W3CDTF">2013-10-10T12:04:34Z</dcterms:modified>
  <cp:contentStatus>test</cp:contentStatus>
</cp:coreProperties>
</file>