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Doar Ţie,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Ţie, Doamne,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păcătuit-am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rele am făcut în faţa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ştii păcatul greu ce făptuit-am,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vezi acum mâhnirea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nu-mi vei face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fapte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nu-mi vei da aşa cum Ţi-am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greşit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preasfânt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ierţi pe omul pocăit.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Demult Tu m-ai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mântuire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plin de îndurare pururi eşti;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Mă-nviorează Tu cu-a Ta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vrei acum să mă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M-ajută drumul drept să-l ţin,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Părinte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inimă să strâng Cuvântul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orice-ar fi, s-alerg tot înainte,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tihna unui nou pământ.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930</TotalTime>
  <Words>53</Words>
  <Application>Microsoft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217</cp:revision>
  <dcterms:created xsi:type="dcterms:W3CDTF">2013-10-07T13:04:08Z</dcterms:created>
  <dcterms:modified xsi:type="dcterms:W3CDTF">2013-10-10T12:07:21Z</dcterms:modified>
  <cp:contentStatus>test</cp:contentStatus>
</cp:coreProperties>
</file>