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8" r:id="rId3"/>
    <p:sldId id="269" r:id="rId4"/>
    <p:sldId id="270" r:id="rId5"/>
    <p:sldId id="27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Ah, privirea </a:t>
            </a:r>
            <a:b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nu-mi ajunge!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170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Ah, privirea nu-mi ajunge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deplin să-L pot vedea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Acel ce sus, pe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Suferi pedeapsa mea!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durere, cu putere,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Domnu-asupră-Şi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primit!…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durere, în tăcere,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mine-a suferit!…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Vai, aceste chinuri grele,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Numai eu Ţi le-am adus…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Fructul rătăcirii mele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 durerea Ta, Isus!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mare remuşcare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sufletul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 cuprins!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mare îndurare! 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l-ai deschis!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mine, Doamne, suferi,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Pentru-un ticălos sărman!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Vrei prin moarte să-Ţi răscumperi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acel ce Ţi-e duşman…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cântare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şi-adorare,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Tine-n veci Te am!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Adorare şi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cântare,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altă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fericire n-am.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lumina de la cruce,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Fă-mă după chipul Tău!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Viaţa mea la cer să urce,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Până sus la Dumnezeu!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Biruinţă, prin credinţă,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 mi-a pregătit;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Biruinţă, prin credinţă, 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Hristos cel răstignit.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934</TotalTime>
  <Words>139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218</cp:revision>
  <dcterms:created xsi:type="dcterms:W3CDTF">2013-10-07T13:04:08Z</dcterms:created>
  <dcterms:modified xsi:type="dcterms:W3CDTF">2013-10-10T12:11:47Z</dcterms:modified>
  <cp:contentStatus>test</cp:contentStatus>
</cp:coreProperties>
</file>