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8" r:id="rId3"/>
    <p:sldId id="269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1/13/2018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662493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1/13/2018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09058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Nu ştiam că şi eu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Te-am răstignit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171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Nu ştiam că şi eu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Te-am răstignit!…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credeam că şi eu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Te-aş fi lovit!…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Doamne, nu,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eu sunt vinovat!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Spune-mi, Doamne,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Spune-mi, Doamne,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nu-i adevărat!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Nu ştiam că pot fi Pilat şi eu…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ştiam că mă lupt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Dumnezeu…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Doamne, nu,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eu Te-am condamnat!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Spune-mi, Doamne,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Spune-mi, totuşi, că nu-i adevărat!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Nu ştiam că-s şi eu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soldat roman,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pot fi sub comanda lui Satan…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Doamne, nu,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eu Te-am dezbrăcat,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Totuşi, Doamne,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Simt că sufletul meu e sfâşiat!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1000"/>
            <a:ext cx="8458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ştiam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pot fi un trădător,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păcatu-i aşa îngrozitor!…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Doamne, eu,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eu Te-am lepădat!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Eu sunt, Doamne!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Spune-mi, Doamne,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sunt de vinovat!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1000"/>
            <a:ext cx="8458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Azi, când ştiu că sunt primul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păcătos,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agăţ de iubirea Ta, Hristos!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Doamne, da, cât e de-adevărat!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Spune-mi, Doamne,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Spune-mi, Doamne,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că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şi eu iertat!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940</TotalTime>
  <Words>88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Biserica AZS Verona</cp:lastModifiedBy>
  <cp:revision>220</cp:revision>
  <dcterms:created xsi:type="dcterms:W3CDTF">2013-10-07T13:04:08Z</dcterms:created>
  <dcterms:modified xsi:type="dcterms:W3CDTF">2018-01-13T12:00:25Z</dcterms:modified>
  <cp:contentStatus>test</cp:contentStatus>
</cp:coreProperties>
</file>