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Mai e har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şi pentru mine?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172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Mai e har şi pentru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atâta-s de căzut?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Simt regret adânc în suflet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Fiindcă mult m-am abătut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spală-mă curat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grozavul meu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am meritat pedeapsa,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Moartea chiar e plata mea…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ocara ce m-apasă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mă va libera?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spală-mă curat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grozavul meu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povara-mi de păcate,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nu mă lepăda,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Lasă-mă să vin la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mă poţi salva!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spală-mă curat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grozavul meu păcat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941</TotalTime>
  <Words>123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220</cp:revision>
  <dcterms:created xsi:type="dcterms:W3CDTF">2013-10-07T13:04:08Z</dcterms:created>
  <dcterms:modified xsi:type="dcterms:W3CDTF">2013-10-10T12:18:07Z</dcterms:modified>
  <cp:contentStatus>test</cp:contentStatus>
</cp:coreProperties>
</file>