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Stânca mântuirii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173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Stânca mântuirii, Tu,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Tine vin acu’,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 sângele-Ţi vărsat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spele de păcat;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Rătăcit am fost şi rău,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Ia-mă Tu la sânul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ce zice Legea Ta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fac eu n-aş putea,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s-alerg, să lupt cât pot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plâng amar de tot;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harul Tău n-ar fi,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Ştiu că nu m-aş mântui.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Neputând s-aduc nimic,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cruce stau şi zic: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„Eu sunt gol, dă-mi Tu veşmânt,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sunt slab, Tu fă-mă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Îndurarea Ta o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nu mi-o dai azi, pier!”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Stânca mântuirii mi-eşti,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Te rog să mă primeşti!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Pân-acum Tu m-ai chemat,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eu tot Te-am refuzat;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când vreau al Tău să fiu,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Încă nu e prea târziu!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943</TotalTime>
  <Words>174</Words>
  <Application>Microsoft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221</cp:revision>
  <dcterms:created xsi:type="dcterms:W3CDTF">2013-10-07T13:04:08Z</dcterms:created>
  <dcterms:modified xsi:type="dcterms:W3CDTF">2013-10-10T12:20:48Z</dcterms:modified>
  <cp:contentStatus>test</cp:contentStatus>
</cp:coreProperties>
</file>