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4/6/2018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68022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4/6/2018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9786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Lângă crucea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175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crucea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remuşcări mă frâng;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 mă plec şi plâng…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predau acum toată vina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mă poţi ierta!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Golgota văd chipul Tău cel 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mine sângerând;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lacrimi curg şi-n adânc regret,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Îndurarea Ta aştept…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Albul meu veşmânt,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mi l-ai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Îngrozit, îl văd pătat…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Liberează-mi Tu sufletul de chin,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Luminează-al meu destin!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955</TotalTime>
  <Words>80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224</cp:revision>
  <dcterms:created xsi:type="dcterms:W3CDTF">2013-10-07T13:04:08Z</dcterms:created>
  <dcterms:modified xsi:type="dcterms:W3CDTF">2018-04-06T18:50:41Z</dcterms:modified>
  <cp:contentStatus>test</cp:contentStatus>
</cp:coreProperties>
</file>