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Eram pierdut </a:t>
            </a: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Tatăl meu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176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1000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Eram pierdut de Tatăl meu,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Rătăcit, străin…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Destul de-acum cu tot ce-i rău,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acasă vin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Iată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vin! Iată, vin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un peregrin;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Deschide-Ţi braţul iubitor!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iată, vin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1000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Atâţia ani Te-am părăsit,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Tatăl meu divin!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Amarnic plâng ce-am risipit…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la Tine vin!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b="1" dirty="0" smtClean="0">
              <a:solidFill>
                <a:srgbClr val="FFDD4B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Iată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vin! Iată, vin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un peregrin;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Deschide-Ţi braţul iubitor!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iată, vin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1000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vraja lumii istovit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sătul de chin,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Mi-e dor de Cel ce m-a iubit,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acasă vin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b="1" dirty="0" smtClean="0">
              <a:solidFill>
                <a:srgbClr val="FFDD4B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Iată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vin! Iată, vin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un peregrin;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Deschide-Ţi braţul iubitor!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iată, vin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1000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vrei să ierţi păcatul meu,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Spală-mă deplin!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Primeşte-mă ca rob al Tău!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iată, vin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b="1" dirty="0" smtClean="0">
              <a:solidFill>
                <a:srgbClr val="FFDD4B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Iată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vin! Iată, vin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un peregrin;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Deschide-Ţi braţul iubitor!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iată, vin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955</TotalTime>
  <Words>207</Words>
  <Application>Microsoft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224</cp:revision>
  <dcterms:created xsi:type="dcterms:W3CDTF">2013-10-07T13:04:08Z</dcterms:created>
  <dcterms:modified xsi:type="dcterms:W3CDTF">2013-10-10T12:32:36Z</dcterms:modified>
  <cp:contentStatus>test</cp:contentStatus>
</cp:coreProperties>
</file>