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Aşa cum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sunt,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 la Tine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sunt, eu vin la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singur nu pot să mă-ndrept,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duc o viaţă de mai bine,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harul Tău aştept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sunt, aşa cum sunt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binecuvântarea 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 la Tine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sunt, ştiu totuşi bine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C-ai dat un dar nepieritor,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dat viaţa pentru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când eram rătăcitor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sunt, aşa cum sunt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binecuvântarea 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 la Tine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Aşa cum sunt, plin de păcate,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Mă-ncred în sângele vărsat;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albească ştiu că poate,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un om nou, nepătat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sunt, aşa cum sunt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binecuvântarea 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 la Tine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Prin harul Tău voi fi odată,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Primit prin porţi de mărgărit;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slava Ta nemăsurată,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voi vedea în infinit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sunt, aşa cum sunt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binecuvântarea 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 la Tine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964</TotalTime>
  <Words>173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228</cp:revision>
  <dcterms:created xsi:type="dcterms:W3CDTF">2013-10-07T13:04:08Z</dcterms:created>
  <dcterms:modified xsi:type="dcterms:W3CDTF">2013-10-10T12:41:31Z</dcterms:modified>
  <cp:contentStatus>test</cp:contentStatus>
</cp:coreProperties>
</file>