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’Naintea feţei Tale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182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381000"/>
            <a:ext cx="8686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’Naintea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feţei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Tale,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suflet întristat,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vina mea, Isuse, 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rugă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m-am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plecat: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inima-mi suspină de-atât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amar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chin…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Tu, Doamne, o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alină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glasul Tău divin!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381000"/>
            <a:ext cx="8686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’Naintea Ta,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toată viaţa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legea firii mele, doar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poţi salva!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 Ta privire,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fug eu n-aş putea…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Îmbracă-mă cu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toată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neprihănirea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381000"/>
            <a:ext cx="8686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Ajută-mi, prin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credinţă,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născut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nou să fiu,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S-ajung la biruinţă cât încă nu-i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târziu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fiu al Tău 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toate,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curat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credincios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cel mai scump pe lume să-mi fii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Tu, Hristos!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970</TotalTime>
  <Words>38</Words>
  <Application>Microsoft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230</cp:revision>
  <dcterms:created xsi:type="dcterms:W3CDTF">2013-10-07T13:04:08Z</dcterms:created>
  <dcterms:modified xsi:type="dcterms:W3CDTF">2013-10-10T12:46:59Z</dcterms:modified>
  <cp:contentStatus>test</cp:contentStatus>
</cp:coreProperties>
</file>