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 mă trece cu vederea!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Nu mă trece cu vederea,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Isus Hristos,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eşti Cel ce scapi de moarte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păcătos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Pleacă-Ţi faţa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trece cu vederea,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lepăda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Vina mea, la tronul milei,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Ţi-o mărturisesc,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genunchi plecat în rugă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Pacea să-mi găsesc!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Pleacă-Ţi faţa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trece cu vederea,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lepăda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întreaga mea povară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 la crucea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puterea milei Tale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Pun speranţa mea!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Pleacă-Ţi faţa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trece cu vederea,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lepăda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38100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izvor al mângâierii,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Sânge preţios,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Spală-mi tot ce nu-i pe voia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 Isus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Pleacă-Ţi faţa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trece cu vederea,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mă lepăda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975</TotalTime>
  <Words>189</Words>
  <Application>Microsoft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231</cp:revision>
  <dcterms:created xsi:type="dcterms:W3CDTF">2013-10-07T13:04:08Z</dcterms:created>
  <dcterms:modified xsi:type="dcterms:W3CDTF">2013-10-10T12:52:07Z</dcterms:modified>
  <cp:contentStatus>test</cp:contentStatus>
</cp:coreProperties>
</file>