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Unde, Doamne,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să-mi alerge sufletul?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 să-mi alerge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poţi înţelege omul pocăit!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Tu nu-mi dai Cuvântul sfânt,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întremător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fi praf pe care vântu-l spulberă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jertfa-Ţi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cutremur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meu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chinul morţii tremur, pacea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plecat…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greşit, Tu ştii prea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făcut,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Rog, aşterne-Ţi peste mine al iertării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Fiul Tău,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ascultă glas fierbinte,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îndurător!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inima-mi zdrobită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toarnă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Şterge lacrimi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suspine,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scapă-mă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985</TotalTime>
  <Words>40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234</cp:revision>
  <dcterms:created xsi:type="dcterms:W3CDTF">2013-10-07T13:04:08Z</dcterms:created>
  <dcterms:modified xsi:type="dcterms:W3CDTF">2013-10-11T05:37:53Z</dcterms:modified>
  <cp:contentStatus>test</cp:contentStatus>
</cp:coreProperties>
</file>