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rugăciunii timp frumos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189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rugăciunii timp frumos,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îmi e de drag!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Atunci m-apropii de Hristos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Pe-al veşniciei prag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cu glas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zice: „Iată vin!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Ruga ta Eu vreau s-ascult,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aici ca să-ţi ajut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Oricât de greu e-al vieţii mers,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Isus mă va-ajuta,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har, păcatul mi l-a şters,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Murind pe Golgota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cu glas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zice: „Iată vin!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Ruga ta Eu vreau s-ascult,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aici ca să-ţi ajut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90600" y="381000"/>
            <a:ext cx="81534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cât de mult mă-nveselesc,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Rugându-mă voios,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inima mi-o primenesc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slava lui Hristos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Ce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frumos, cu glas divin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Domnul zice: „Iată vin!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Ruga ta Eu vreau s-ascult,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 aici ca să-ţi ajut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!”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189/920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991</TotalTime>
  <Words>169</Words>
  <Application>Microsoft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237</cp:revision>
  <dcterms:created xsi:type="dcterms:W3CDTF">2013-10-07T13:04:08Z</dcterms:created>
  <dcterms:modified xsi:type="dcterms:W3CDTF">2013-10-11T05:43:05Z</dcterms:modified>
  <cp:contentStatus>test</cp:contentStatus>
</cp:coreProperties>
</file>