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Urcă sus, pe munte!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193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 pe munte, chiar 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zori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Urcă-n rugăciune cu Isus să fii!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la sfinţire ai un singur 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vorbeşti cu Domnul ia-ţi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măcar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Urcă spre lumină, lasă lumea 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Imnul mântuirii este slava ta.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Până-n strălucire ai un singur 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priveşti la Domnul ia-ţi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măcar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Urcă din tenebre, fugi 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e aproape prin Cuvântul Său.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biruinţă urcă înc-un 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asculţi pe Domnul ia-ţi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măcar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381000"/>
            <a:ext cx="89154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Urcă din robie, nu mai amâna!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jertfi la idoli toată vlaga 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mântuire ai un ultim pas: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veghezi cu Domnul ia-ţi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măcar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un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1004</TotalTime>
  <Words>107</Words>
  <Application>Microsoft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241</cp:revision>
  <dcterms:created xsi:type="dcterms:W3CDTF">2013-10-07T13:04:08Z</dcterms:created>
  <dcterms:modified xsi:type="dcterms:W3CDTF">2013-10-11T05:56:34Z</dcterms:modified>
  <cp:contentStatus>test</cp:contentStatus>
</cp:coreProperties>
</file>