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7" r:id="rId2"/>
    <p:sldId id="269" r:id="rId3"/>
    <p:sldId id="270" r:id="rId4"/>
    <p:sldId id="271" r:id="rId5"/>
    <p:sldId id="272" r:id="rId6"/>
    <p:sldId id="273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11-Oct-13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11-Oct-13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Cine pe Isus primeşte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197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447800" y="381000"/>
            <a:ext cx="76962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Cine pe Isus primeşte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Mântuirea a găsit,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se ’nalţă şi rodeşte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Fericit, pân’ la sfârşit.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197/920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447800" y="381000"/>
            <a:ext cx="76962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Cine-n apă se botează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 credinţă a-nviat,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pe Domnul Îl urmează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e mort pentru păcat.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197/920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447800" y="381000"/>
            <a:ext cx="76962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Înspre cer a sa privire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păstrează credincios,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mărire la mărire,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Va păşi victorios.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197/920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447800" y="381000"/>
            <a:ext cx="76962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a vieţii cale strâmtă,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Mâna Domnului Hristos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iubire îl ajută,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Îl conduce bucuros.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197/920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447800" y="381000"/>
            <a:ext cx="76962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smtClean="0">
                <a:solidFill>
                  <a:srgbClr val="FFDD4B"/>
                </a:solidFill>
                <a:latin typeface="Georgia" pitchFamily="18" charset="0"/>
              </a:rPr>
              <a:t>5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în suflet are pace,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Binecuvântări de sus,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Fericit acel ce face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Legământul cu Isus!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197/920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1011</TotalTime>
  <Words>130</Words>
  <Application>Microsoft PowerPoint</Application>
  <PresentationFormat>On-screen Show (4:3)</PresentationFormat>
  <Paragraphs>33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Imnuri noi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245</cp:revision>
  <dcterms:created xsi:type="dcterms:W3CDTF">2013-10-07T13:04:08Z</dcterms:created>
  <dcterms:modified xsi:type="dcterms:W3CDTF">2013-10-11T06:03:44Z</dcterms:modified>
  <cp:contentStatus>test</cp:contentStatus>
</cp:coreProperties>
</file>