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69" r:id="rId3"/>
    <p:sldId id="270" r:id="rId4"/>
    <p:sldId id="271" r:id="rId5"/>
    <p:sldId id="272" r:id="rId6"/>
    <p:sldId id="273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Răzvrătit,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în umbra morţii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198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381000"/>
            <a:ext cx="7924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Răzvrătit, în umbra morţii,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Tare-adânc am rătăcit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Către ţărmuri de niciunde,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sărman nenorocit…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pe cruce, cu iertare,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Fiul slavei a urcat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Să-mi ofere o lumină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o cale de urmat.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198/920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381000"/>
            <a:ext cx="7924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vâltoarea blestemată,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Sufletu-mi zăcea robit,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Căutam, în van, scăpare,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 vedeam un surghiunit…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Isus, plecând genunchiul,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Pân’ la sânge a-ndurat,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Să-mi ofere o speranţă: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mine a-n viat.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198/920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381000"/>
            <a:ext cx="7924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Printre neguri de păcate,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privirea-I m-a străpuns;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Prăbuşirea să-mi oprească,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iertarea Lui m-a uns…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simţind că pentru mine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Cerul sfânt a părăsit,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Viaţa mea împovărată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Toată Lui I-am dăruit…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198/920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381000"/>
            <a:ext cx="7924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Pacea Lui mântuitoare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M-a umplut şi reclădit;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iubire-n Cartea vieţii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Nume nou mi-a dăltuit.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Isus mă simt puternic,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Renăscut, înviorat,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un imn al libertăţii,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cruce învăţat.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198/920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381000"/>
            <a:ext cx="7924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Drumul Tău, Isus, spre mine,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N-am cuvinte să-l cuprind,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e taina mântuirii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înalt de cer venind;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Isuse, sunt nevrednic,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 din mine un altar		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o jertfă de credinţă		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Până Te vedea-voi iar.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198/920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1013</TotalTime>
  <Words>226</Words>
  <Application>Microsoft PowerPoint</Application>
  <PresentationFormat>On-screen Show (4:3)</PresentationFormat>
  <Paragraphs>53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246</cp:revision>
  <dcterms:created xsi:type="dcterms:W3CDTF">2013-10-07T13:04:08Z</dcterms:created>
  <dcterms:modified xsi:type="dcterms:W3CDTF">2013-10-11T06:05:47Z</dcterms:modified>
  <cp:contentStatus>test</cp:contentStatus>
</cp:coreProperties>
</file>