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cât de rău am fost!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199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rău am fost şi rătăcit,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Dar, Doamne-n harul Tău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întâlnit,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Mi-ai dat speranţă iar şi ajutor,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 am găsit un salvator!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groapa morţii reci când am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strigat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cerul părăsind Tu m-ai aflat,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M-ai strâns la pieptul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Tău,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rana mea cea rea ai vindecat!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 de vina mea sunt liberat,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al Tău sânge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Neprihănirea Ta e haina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Ţesută-n alb curat de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1018</TotalTime>
  <Words>62</Words>
  <Application>Microsoft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247</cp:revision>
  <dcterms:created xsi:type="dcterms:W3CDTF">2013-10-07T13:04:08Z</dcterms:created>
  <dcterms:modified xsi:type="dcterms:W3CDTF">2013-10-11T06:10:51Z</dcterms:modified>
  <cp:contentStatus>test</cp:contentStatus>
</cp:coreProperties>
</file>