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Am venit la Tine, Doamne!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venit la Tine,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cum mi-ai poruncit,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arăţi a vieţii cale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drag Tu m-ai primit.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Trupul meu şi-averea toată,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am, ce sunt Ţi-am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Fie-a Ta întreaga-mi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cu-al ei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Doamne-acum port al Tău 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în Tine botezat;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 şarpelui putere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preţ m-ai răscumpărat.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Botezat cu-mpărtăşirea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al Domnului trup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acum în suflet pace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cer aproape sunt.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pentru-a Ta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mereu să Te ascult;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Du-mă la neprihănire,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Nu-mi doresc nimic mai mult!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Mă-ntăreşte şi mă-nvaţă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s-alerg pe urma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trăiesc a Ta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când Te voi vedea!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1021</TotalTime>
  <Words>156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248</cp:revision>
  <dcterms:created xsi:type="dcterms:W3CDTF">2013-10-07T13:04:08Z</dcterms:created>
  <dcterms:modified xsi:type="dcterms:W3CDTF">2013-10-11T06:13:53Z</dcterms:modified>
  <cp:contentStatus>test</cp:contentStatus>
</cp:coreProperties>
</file>