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Am fost iertat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Dumnezeu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iertat de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sunt acum născut din nou;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sunt şi-aş tot striga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afle toţi iubirea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fără plată am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ce m-a mântuit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fără preţ eu duc oricui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Speranţa scumpă-a cerului.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al meu Prieten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tot ce am pe-acest pământ;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spun acum cât nu-i târziu: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al meu, Isus e viu!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1024</TotalTime>
  <Words>95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249</cp:revision>
  <dcterms:created xsi:type="dcterms:W3CDTF">2013-10-07T13:04:08Z</dcterms:created>
  <dcterms:modified xsi:type="dcterms:W3CDTF">2013-10-11T06:16:34Z</dcterms:modified>
  <cp:contentStatus>test</cp:contentStatus>
</cp:coreProperties>
</file>