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3/14/2015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95503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3/14/2015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37548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mă găsesc lângă Iordan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202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Azi mă găsesc lângă Iordan,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Pustiul l-am trecut,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mă uit spre Canaan,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Spre-acel pământ plăcut…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 de-a pururi vom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 şi griji vor dispărea;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de-amarul ce ne-a 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cânta, vom cânta întruna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534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Hristos, întâiul a păşit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valu-nvolburat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veac, poporu-I prigonit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Exemplul I-a urmat.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 de-a pururi vom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 şi griji vor dispărea;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de-amarul ce ne-a 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cânta, vom cânta întruna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Glas de Calvar şi de Sinai,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stâlp de nor şi foc,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Te-ndeamnă-acum: de ce mai stai?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tine-i loc!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 de-a pururi vom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 şi griji vor dispărea;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de-amarul ce ne-a 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cânta, vom cânta întruna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07778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Ce bucurii a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şteaptă sus</a:t>
            </a:r>
            <a:r>
              <a:rPr lang="ro-RO" altLang="ro-RO" sz="4000" smtClean="0">
                <a:solidFill>
                  <a:schemeClr val="bg1"/>
                </a:solidFill>
                <a:latin typeface="Georgia" pitchFamily="18" charset="0"/>
              </a:rPr>
              <a:t>. Pe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cei</a:t>
            </a:r>
          </a:p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r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ăscumpăraţi. 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În Canaan, lângă Isus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toţi mângâiaţi.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 de-a pururi vom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 şi griji vor dispărea;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de-amarul ce ne-a 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cânta, vom cânta întruna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De-aceea, totul să jertfim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luptă, bucuros,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ajungem să privim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Mărirea lui Hristos.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 de-a pururi vom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 şi griji vor dispărea;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de-amarul ce ne-a 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cânta, vom cânta întruna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1058</TotalTime>
  <Words>290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253</cp:revision>
  <dcterms:created xsi:type="dcterms:W3CDTF">2013-10-07T13:04:08Z</dcterms:created>
  <dcterms:modified xsi:type="dcterms:W3CDTF">2015-03-14T08:49:05Z</dcterms:modified>
  <cp:contentStatus>test</cp:contentStatus>
</cp:coreProperties>
</file>