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Mi-e inima aprins altar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203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17255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inima aprins altar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rugi jertfite, plin;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Şi-aş vrea ca Domnului, în dar,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veci să I-o închin!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17255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nu aflam de blândul Miel,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 fi rămas pierdut,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toţi cei răi, şi eu, la fel,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stânga-aş fi trecut.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17255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mulţumesc lui 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m-a răscumpărat,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botezat în Fiul Său,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Spirit, sigilat.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17255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Păcatele ce-am săvârşit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nu se mai zăresc,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în mare le-a zvârlit,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se mai amintesc.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17255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Ajută-mi, Doamne, să păstrez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Înaltul legământ,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calea mea să luminez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Mereu, prin Duhul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1069</TotalTime>
  <Words>148</Words>
  <Application>Microsoft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254</cp:revision>
  <dcterms:created xsi:type="dcterms:W3CDTF">2013-10-07T13:04:08Z</dcterms:created>
  <dcterms:modified xsi:type="dcterms:W3CDTF">2013-10-11T07:01:26Z</dcterms:modified>
  <cp:contentStatus>test</cp:contentStatus>
</cp:coreProperties>
</file>