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Sigur la Domnu-n braţe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-228600"/>
            <a:ext cx="7391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Sigur la Domnu-n braţe,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sânul lui Isus,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Lui mă face ferice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nespus.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bun Păstor, îmi zice Domnul mereu, mereu: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„Lasă orice-ndoială şi vin’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sânul Meu!”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Sigur la Domnu-n braţe,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sânul lui Isus,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Lui mă face ferice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nespus.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-152400"/>
            <a:ext cx="7467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Sigur la Domnu-n braţe,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griji nebiruit,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M-adăpostesc la sânul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Celui ce m-a iubit.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Scăpat de-orice necazuri,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de-orice-ndoieli scăpat,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dacă plâng, e numai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să fiu mângâiat…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Sigur la Domnu-n braţe,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griji nebiruit,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M-adăpostesc la sânul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Celui ce m-a iubit.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-228600"/>
            <a:ext cx="7467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îmi e scăparea,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cel răstignit,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Pe-această Stâncă-s sigur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 birui negreşit.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Aici aştept, în pace,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treacă noaptea grea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să Se-arate Domnul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strălucirea Sa!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îmi e scăparea,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cel răstignit,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Pe-această Stâncă-s sigur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că birui negreşit.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1078</TotalTime>
  <Words>40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257</cp:revision>
  <dcterms:created xsi:type="dcterms:W3CDTF">2013-10-07T13:04:08Z</dcterms:created>
  <dcterms:modified xsi:type="dcterms:W3CDTF">2013-10-11T07:10:58Z</dcterms:modified>
  <cp:contentStatus>test</cp:contentStatus>
</cp:coreProperties>
</file>