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Ştiu că sunt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mântuit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208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Ştiu că sunt mântuit prin Tine,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Fiu al lui Dumnezeu, Hristos,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locuieşti în slăvi senine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Şi-n sufletul de-amaruri, ros;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Tu, al speranţelor izvor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singurul Mântuitor!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M-a dat în grijă Tatăl, Ţie,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El vrea ca să mă mântuieşti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Şi, peste-această garanţie,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Ştiu că Tu Însuţi mă iubeşti…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Voinţa Ţi se va-mplini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Şi, sigur sunt, nu voi pieri!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Te-a răstignit a Ta dorinţă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Ca să mă faci să-Ţi fiu pe plac,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Ce-ai câştigat prin suferinţă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Rămâne-al Tău în veac de veac!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Din haru-acestei mari iubiri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 cad prin mii de prigoniri!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95400" y="394186"/>
            <a:ext cx="78486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Fă, Doamne, să urmez în toate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zice sfânt Cuvântul Tău,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ştiu că nimenea nu poate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Să fugă singur de la rău!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Dă-mi Spiritu-Ţi conducător,</a:t>
            </a:r>
          </a:p>
          <a:p>
            <a:r>
              <a:rPr lang="vi-VN" altLang="ro-RO" sz="3500" smtClean="0">
                <a:solidFill>
                  <a:schemeClr val="bg1"/>
                </a:solidFill>
                <a:latin typeface="Georgia" pitchFamily="18" charset="0"/>
              </a:rPr>
              <a:t>Iubitul meu Mântuitor!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208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1108</TotalTime>
  <Words>177</Words>
  <Application>Microsoft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261</cp:revision>
  <dcterms:created xsi:type="dcterms:W3CDTF">2013-10-07T13:04:08Z</dcterms:created>
  <dcterms:modified xsi:type="dcterms:W3CDTF">2013-10-11T07:40:52Z</dcterms:modified>
  <cp:contentStatus>test</cp:contentStatus>
</cp:coreProperties>
</file>