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Nimeni ca Tine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pământ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211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4186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Nimeni ca Tine pe pământ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e mai bun, mai drept, mai sfânt!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Îngenuncheaţi, vom admira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Isuse, frumuseţea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4186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Cât de nevrednici ne simţim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 Ta lumină când privim!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Dar harul Tău ne e de-ajuns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fim ca Tine, scump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4186"/>
            <a:ext cx="8001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Prin Tine Însuţi Tu trăieşti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Ţi se-nchină oşti cereşti;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Fă Tu să fie, Doamne sfânt,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Precum în cer şi pe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4186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Tu poţi şi-acum să faci minuni;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Tu eşti o Stâncă în furtuni!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Eşti viaţă fără de hotar,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Iubire, adevăr şi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1137</TotalTime>
  <Words>132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266</cp:revision>
  <dcterms:created xsi:type="dcterms:W3CDTF">2013-10-07T13:04:08Z</dcterms:created>
  <dcterms:modified xsi:type="dcterms:W3CDTF">2013-10-11T08:09:45Z</dcterms:modified>
  <cp:contentStatus>test</cp:contentStatus>
</cp:coreProperties>
</file>