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69" r:id="rId3"/>
    <p:sldId id="270" r:id="rId4"/>
    <p:sldId id="271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 varScale="1">
        <p:scale>
          <a:sx n="49" d="100"/>
          <a:sy n="49" d="100"/>
        </p:scale>
        <p:origin x="-96" y="-5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11-Oct-13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11-Oct-13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40093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altLang="ro-RO" sz="4800" b="1" dirty="0" smtClean="0">
                <a:solidFill>
                  <a:schemeClr val="bg1"/>
                </a:solidFill>
                <a:latin typeface="Georgia" pitchFamily="18" charset="0"/>
              </a:rPr>
              <a:t>Suflete, în praf te pleacă!</a:t>
            </a:r>
            <a:endParaRPr lang="vi-VN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214</a:t>
            </a:r>
            <a:endParaRPr lang="ro-RO" sz="60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524000" y="394186"/>
            <a:ext cx="762000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5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35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Suflete, în praf te pleacă,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Sub privirea lui Hristos;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Măreţia ta să tacă,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La Cuvântu-I maiestuos!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Cel ce azi se-ndreptăţeşte,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Mâine, sigur va cădea,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Dar pe cel ce se smereşte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Dumnezeu îl va ’nălţa!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214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524000" y="394186"/>
            <a:ext cx="76200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5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35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Alt mijloc de mântuire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Căuta-vei în zadar;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Singura îndreptăţire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Se găseşte la Calvar.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Înaintea Lui te pleacă,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Vezi ce mult El te-a iubit;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Doar dreptatea Lui să-ţi placă,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Numai ea te-a mântuit!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214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524000" y="394186"/>
            <a:ext cx="762000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5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3500" b="1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Prosternat în adorare,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Slava Lui te va umbri;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Iată singura onoare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Ce nicicând nu va păli!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Slava lumii va să treacă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Şi-al tău merit… ce folos?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Suflete, smerit te pleacă, </a:t>
            </a:r>
          </a:p>
          <a:p>
            <a:r>
              <a:rPr lang="vi-VN" altLang="ro-RO" sz="3500" dirty="0" smtClean="0">
                <a:solidFill>
                  <a:schemeClr val="bg1"/>
                </a:solidFill>
                <a:latin typeface="Georgia" pitchFamily="18" charset="0"/>
              </a:rPr>
              <a:t>Slava-i doar a lui Hristos!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214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1175</TotalTime>
  <Words>152</Words>
  <Application>Microsoft PowerPoint</Application>
  <PresentationFormat>On-screen Show (4:3)</PresentationFormat>
  <Paragraphs>33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272</cp:revision>
  <dcterms:created xsi:type="dcterms:W3CDTF">2013-10-07T13:04:08Z</dcterms:created>
  <dcterms:modified xsi:type="dcterms:W3CDTF">2013-10-11T08:47:55Z</dcterms:modified>
  <cp:contentStatus>test</cp:contentStatus>
</cp:coreProperties>
</file>