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Cred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în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Domnul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Isus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219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388977"/>
            <a:ext cx="89154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Cred în Domnul Isus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şi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în toate-L ascult,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De lumină e plin drumul meu…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Am o cruce de dus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prin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al vieţii tumult,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Dar nimic nu-i prea scump,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nici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prea greu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Cred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şi-L ascult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/>
            </a:r>
            <a:b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35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şi-L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iubesc tot mai mult…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Lângă El este pace!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Da, eu cred şi-L ascult!</a:t>
            </a:r>
          </a:p>
          <a:p>
            <a:endParaRPr lang="vi-VN" altLang="ro-RO" sz="35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219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388977"/>
            <a:ext cx="89154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Nu zăresc niciun nor,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mi-este senin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Când pe Domnul în rugă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Îl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chem…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Suferinţi nu mă dor,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în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dureri nu suspin,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Când ascult, n-am de ce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să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mă tem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Cred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şi-L ascult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/>
            </a:r>
            <a:b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35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şi-L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iubesc tot mai mult…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Lângă El este pace!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Da, eu cred şi-L ascult!</a:t>
            </a:r>
          </a:p>
          <a:p>
            <a:endParaRPr lang="vi-VN" altLang="ro-RO" sz="35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219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388977"/>
            <a:ext cx="8915400" cy="60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Când îmi plec faţa mea, mulţumirea </a:t>
            </a:r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5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să-I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spun,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Printre îngeri acas’ parcă-aş fi…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Mântuirea să-mi dea, fără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margini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de bun,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El va fi Domnul meu şi-n vecii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Cred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şi-L ascult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/>
            </a:r>
            <a:b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35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şi-L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iubesc tot mai mult…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Lângă El este pace!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Da, eu cred şi-L ascult!</a:t>
            </a:r>
          </a:p>
          <a:p>
            <a:endParaRPr lang="vi-VN" altLang="ro-RO" sz="35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219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1191</TotalTime>
  <Words>114</Words>
  <Application>Microsoft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278</cp:revision>
  <dcterms:created xsi:type="dcterms:W3CDTF">2013-10-07T13:04:08Z</dcterms:created>
  <dcterms:modified xsi:type="dcterms:W3CDTF">2013-10-11T09:03:48Z</dcterms:modified>
  <cp:contentStatus>test</cp:contentStatus>
</cp:coreProperties>
</file>