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4/5/2014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997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4/5/2014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99221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Stau pe Adevăr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221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04501" y="457200"/>
            <a:ext cx="8382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Stau pe Adevărul care-a fost rostit,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 Cuvântul Celui care m-a iubit;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Neclintit, în Stânca Vieţii stau ascuns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500" dirty="0">
                <a:solidFill>
                  <a:schemeClr val="bg1"/>
                </a:solidFill>
                <a:latin typeface="Georgia" pitchFamily="18" charset="0"/>
              </a:rPr>
              <a:t>Stau pe Adevărul lui Isus!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Stau pe Stâncă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aştept cu dor făgăduinţa scumpă,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Stau pe Stâncă,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stau pe Adevărul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609600"/>
            <a:ext cx="83820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Stânca mea e Domnul, Cel de neclintit,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Orişicâte valuri, crâncen, au lovit;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Stau pe Adevăr, de El mă las condus,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Stau pe Adevărul lui Isus!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Stau pe Stâncă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aştept cu dor făgăduinţa scumpă,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Stau pe Stâncă,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stau pe Adevărul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45093" y="533400"/>
            <a:ext cx="8382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Nu plec nicăieri din mâna Domnului,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Stau legat cu funia iubirii Lui!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Toată slava şi nădejdea-n El mi-am pus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500" dirty="0">
                <a:solidFill>
                  <a:schemeClr val="bg1"/>
                </a:solidFill>
                <a:latin typeface="Georgia" pitchFamily="18" charset="0"/>
              </a:rPr>
              <a:t>Stau pe Adevărul lui Isus!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Stau pe Stâncă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aştept cu dor făgăduinţa scumpă,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Stau pe Stâncă,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stau pe Adevărul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1224</TotalTime>
  <Words>182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283</cp:revision>
  <dcterms:created xsi:type="dcterms:W3CDTF">2013-10-07T13:04:08Z</dcterms:created>
  <dcterms:modified xsi:type="dcterms:W3CDTF">2014-04-05T08:42:38Z</dcterms:modified>
  <cp:contentStatus>test</cp:contentStatus>
</cp:coreProperties>
</file>