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Ce face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Domnul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, </a:t>
            </a:r>
            <a:b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totu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-i bun!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223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8977"/>
            <a:ext cx="7772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Ce face Domnul, totu-i bun,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În inima smerită…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Chiar de nu poţi vedea acum,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Izbânda-i pregătită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O</a:t>
            </a:r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, Tată bun, să-Ţi faci acum,</a:t>
            </a:r>
          </a:p>
          <a:p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În noi, în fiecare,</a:t>
            </a:r>
          </a:p>
          <a:p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Lucrarea Ta cea mare</a:t>
            </a:r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it-IT" altLang="ro-RO" sz="35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8977"/>
            <a:ext cx="7772400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Ce face Domnul, totu-i bun,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Chiar dacă-n ochi sunt lacrimi…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Pe al credinţei sigur drum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Cu El n-ai să te clatini!</a:t>
            </a:r>
          </a:p>
          <a:p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O</a:t>
            </a:r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, Tată bun, să-Ţi faci acum,</a:t>
            </a:r>
          </a:p>
          <a:p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În noi, în fiecare,</a:t>
            </a:r>
          </a:p>
          <a:p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Lucrarea Ta cea mare</a:t>
            </a:r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it-IT" altLang="ro-RO" sz="35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388977"/>
            <a:ext cx="77724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Ce face Domnul, totu-i bun,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Căci totu-i din iubire…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Când ale lumii raze-apun,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În El e strălucire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.</a:t>
            </a:r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35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O</a:t>
            </a:r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, Tată bun, să-Ţi faci acum,</a:t>
            </a:r>
          </a:p>
          <a:p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În noi, în fiecare,</a:t>
            </a:r>
          </a:p>
          <a:p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Lucrarea Ta cea mare</a:t>
            </a:r>
            <a:r>
              <a:rPr lang="it-IT" altLang="ro-RO" sz="35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it-IT" altLang="ro-RO" sz="35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223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1223</TotalTime>
  <Words>159</Words>
  <Application>Microsoft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284</cp:revision>
  <dcterms:created xsi:type="dcterms:W3CDTF">2013-10-07T13:04:08Z</dcterms:created>
  <dcterms:modified xsi:type="dcterms:W3CDTF">2013-10-11T09:35:27Z</dcterms:modified>
  <cp:contentStatus>test</cp:contentStatus>
</cp:coreProperties>
</file>