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toate-n a mea viaţă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225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388977"/>
            <a:ext cx="7086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toate-n a mea viaţă,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plec pentru povaţă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Spre bunul Dumnezeu.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El apără-n ispită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Şi-aduce reuşită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Cui crede-n ajutorul Său.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388977"/>
            <a:ext cx="7086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Orişice-ar fi să vie,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 toate El le ştie,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Căci El le-a rânduit…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Nimic nu voi mai cere,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Renunţ chiar cu plăcere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ce-mi ia El, căci m-a iubit.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388977"/>
            <a:ext cx="7086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Acum ca şi-altădată,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Tot mâna Lui de Tată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poartă tot mereu…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de-L ascult întruna,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Nu-mi va lipsi niciuna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Din cele spre folosul meu…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388977"/>
            <a:ext cx="7086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De-acum Îi e-nchinată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 mea viaţă toată;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 drag Lui I-o jertfesc!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Iar de-o fi azi sau mâine,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voia Lui rămâne,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Dar eu al Lui sunt cât trăiesc.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388977"/>
            <a:ext cx="7086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Nici prigoniri, nici moarte,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Nimic nu mă desparte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bunul Dumnezeu;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Ci-n orice-ar fi să vină,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Încrederea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deplină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s-ES" altLang="ro-RO" sz="3500" dirty="0" smtClean="0">
                <a:solidFill>
                  <a:schemeClr val="bg1"/>
                </a:solidFill>
                <a:latin typeface="Georgia" pitchFamily="18" charset="0"/>
              </a:rPr>
              <a:t>Mi-o pun </a:t>
            </a:r>
            <a:r>
              <a:rPr lang="es-ES" altLang="ro-RO" sz="3500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es-ES" altLang="ro-RO" sz="3500" dirty="0" smtClean="0">
                <a:solidFill>
                  <a:schemeClr val="bg1"/>
                </a:solidFill>
                <a:latin typeface="Georgia" pitchFamily="18" charset="0"/>
              </a:rPr>
              <a:t> El, </a:t>
            </a:r>
            <a:r>
              <a:rPr lang="es-ES" altLang="ro-RO" sz="3500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es-ES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3500" dirty="0" err="1" smtClean="0">
                <a:solidFill>
                  <a:schemeClr val="bg1"/>
                </a:solidFill>
                <a:latin typeface="Georgia" pitchFamily="18" charset="0"/>
              </a:rPr>
              <a:t>Tatăl</a:t>
            </a:r>
            <a:r>
              <a:rPr lang="es-ES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s-ES" altLang="ro-RO" sz="3500" dirty="0" err="1" smtClean="0">
                <a:solidFill>
                  <a:schemeClr val="bg1"/>
                </a:solidFill>
                <a:latin typeface="Georgia" pitchFamily="18" charset="0"/>
              </a:rPr>
              <a:t>meu</a:t>
            </a:r>
            <a:r>
              <a:rPr lang="es-ES" altLang="ro-RO" sz="350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s-ES" altLang="ro-RO" sz="350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1229</TotalTime>
  <Words>191</Words>
  <Application>Microsoft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286</cp:revision>
  <dcterms:created xsi:type="dcterms:W3CDTF">2013-10-07T13:04:08Z</dcterms:created>
  <dcterms:modified xsi:type="dcterms:W3CDTF">2013-10-11T09:41:48Z</dcterms:modified>
  <cp:contentStatus>test</cp:contentStatus>
</cp:coreProperties>
</file>