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 singură speranţă</a:t>
            </a:r>
            <a:endParaRPr lang="fr-F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226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981200" y="388977"/>
            <a:ext cx="6934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O singură speranţă </a:t>
            </a:r>
            <a:b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în suflet am mereu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Să mă încred în Tine, </a:t>
            </a:r>
            <a:b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Mântuitorul meu!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Când mâna Ta, o, Doamne, </a:t>
            </a:r>
            <a:b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mă poartă liniştit,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Eu am lumina crucii, </a:t>
            </a:r>
            <a:b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căci Tu ai biruit.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226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981200" y="388977"/>
            <a:ext cx="69342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Eu nu cunosc cărarea </a:t>
            </a:r>
            <a:b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pe care voi umbla,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Dar mă încred în Tine, </a:t>
            </a:r>
            <a:b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doar Tu eşti pacea mea.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Când glasul Tău, o, Doamne, vorbeşte liniştit,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Te-aştept să vii la mine, </a:t>
            </a:r>
            <a:b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Te-aştept Isus iubit!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226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981200" y="388977"/>
            <a:ext cx="6934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5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De-ar fi să trec prin moarte, prin neguri şi cercări,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Lumina jertfei Tale </a:t>
            </a:r>
            <a:b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mi-aduce mângâieri;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Când slava Ta, o, Doamne, </a:t>
            </a:r>
            <a:b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se-arată în sfârşit,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Aştept căminul slavei, </a:t>
            </a:r>
            <a:b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Ierusalim iubit!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226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1231</TotalTime>
  <Words>46</Words>
  <Application>Microsoft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287</cp:revision>
  <dcterms:created xsi:type="dcterms:W3CDTF">2013-10-07T13:04:08Z</dcterms:created>
  <dcterms:modified xsi:type="dcterms:W3CDTF">2013-10-11T09:43:59Z</dcterms:modified>
  <cp:contentStatus>test</cp:contentStatus>
</cp:coreProperties>
</file>