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Crede, frate-n orice zi!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229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88977"/>
            <a:ext cx="76962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Crede, frate-n orice zi,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Crede, nu te tângui!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Crede chiar când vremea-i rea,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Domnul e scăparea ta!</a:t>
            </a:r>
          </a:p>
          <a:p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Lui Isus mă-nchin cu drag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Pân’ voi trece-al gropii prag!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Până când va reveni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Ne-ntrerupt Îl voi iubi!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88977"/>
            <a:ext cx="7696200" cy="500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Raza Spiritului Său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A pătruns în pieptul meu,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De păcat m-a curăţit,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 om nou am devenit.</a:t>
            </a:r>
          </a:p>
          <a:p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Lui Isus mă-nchin cu drag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Pân’ voi trece-al gropii prag!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Până când va reveni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Ne-ntrerupt Îl voi iubi!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88977"/>
            <a:ext cx="76962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5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Vesel merg sub al Lui steag,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Nu mai sunt copil pribeag;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Cine mă va clătina?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Domnul e tăria mea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Lui Isus mă-nchin cu drag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Pân’ voi trece-al gropii prag!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Până când va reveni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Ne-ntrerupt Îl voi iubi!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1238</TotalTime>
  <Words>162</Words>
  <Application>Microsoft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290</cp:revision>
  <dcterms:created xsi:type="dcterms:W3CDTF">2013-10-07T13:04:08Z</dcterms:created>
  <dcterms:modified xsi:type="dcterms:W3CDTF">2013-10-11T09:50:44Z</dcterms:modified>
  <cp:contentStatus>test</cp:contentStatus>
</cp:coreProperties>
</file>