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Sfânt izvor ceresc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234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88977"/>
            <a:ext cx="8458200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Sfânt izvor ceresc ne-ncetat găsesc,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Stând pe braţele iubirii Lui;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Sfântă pacea Sa umple inima,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Stând pe braţele iubirii Lui.</a:t>
            </a:r>
          </a:p>
          <a:p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Ce iubire! El poartă grija orişicui.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Fericire, stând pe braţele iubirii Lui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35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234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88977"/>
            <a:ext cx="8458200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Nu plâng, nu suspin, chiar aşa străin,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Stând pe braţele iubirii Lui;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Drumul meu spinos e aşa frumos,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Stând pe braţele iubirii Lui!</a:t>
            </a:r>
          </a:p>
          <a:p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Ce iubire! El poartă grija orişicui.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Fericire, stând pe braţele iubirii Lui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35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234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88977"/>
            <a:ext cx="8458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N-am de ce fugi, cât de greu </a:t>
            </a:r>
            <a:b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mi-ar fi,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Stând pe braţele iubirii Lui;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E aproape El, nu mă tem defel,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Stând pe braţele iubirii Lui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Ce iubire! El poartă grija orişicui.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Fericire, stând pe braţele iubirii Lui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35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234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1249</TotalTime>
  <Words>121</Words>
  <Application>Microsoft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295</cp:revision>
  <dcterms:created xsi:type="dcterms:W3CDTF">2013-10-07T13:04:08Z</dcterms:created>
  <dcterms:modified xsi:type="dcterms:W3CDTF">2013-10-11T10:01:07Z</dcterms:modified>
  <cp:contentStatus>test</cp:contentStatus>
</cp:coreProperties>
</file>