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69" r:id="rId3"/>
    <p:sldId id="270" r:id="rId4"/>
    <p:sldId id="271" r:id="rId5"/>
    <p:sldId id="272" r:id="rId6"/>
    <p:sldId id="273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Dacă vrăbii pot să cadă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236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388977"/>
            <a:ext cx="8153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Dacă vrăbii pot să cadă,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Dacă stele se pot stinge,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Lângă Domnul, niciodată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Frica morţii nu ne-atinge…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236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388977"/>
            <a:ext cx="8153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Dacă, totuşi, câte-o mamă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Copilaşul îşi mai uită,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Dumnezeu ne ţine-n palmă,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hrăneşte şi ne-ajută…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236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388977"/>
            <a:ext cx="8153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e gata, în furtună,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Vasul nostru să se sfarme,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Domnu-aduce vreme bună,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Niciodată El nu doarme…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236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388977"/>
            <a:ext cx="8153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Cine-n lumea asta, oare,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Ar putea să ne despartă?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Harul Lui e-aşa de mare,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Dumnezeu e-al nostru Tată!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236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388977"/>
            <a:ext cx="8153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cu El, în orice clipă: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ne vede şi ne ştie!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 vom sta pe-a Lui aripă</a:t>
            </a:r>
          </a:p>
          <a:p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Şi-om zbura spre veşnicie!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236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1261</TotalTime>
  <Words>152</Words>
  <Application>Microsoft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297</cp:revision>
  <dcterms:created xsi:type="dcterms:W3CDTF">2013-10-07T13:04:08Z</dcterms:created>
  <dcterms:modified xsi:type="dcterms:W3CDTF">2013-10-11T10:13:41Z</dcterms:modified>
  <cp:contentStatus>test</cp:contentStatus>
</cp:coreProperties>
</file>