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Frumos e s-ascult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237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-124063"/>
            <a:ext cx="81534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 e s-ascult glasul Său minunat,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Cereşti armonii pe pământ!…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 rază în muzica sferelor Lui,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Mi-e inima toată un cânt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Ca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pasărea, puii, sub aripa ei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norii se-adună-n furtuni,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dragostea Sa mă ascunde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Isus,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Păzit de îngerii buni,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Păzit de îngerii buni…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-124063"/>
            <a:ext cx="81534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 e să-ntind braţul meu </a:t>
            </a:r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către El,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mersul mi-e greu şi prea lung…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Deasupra durerii mă ’nalţă, să zbor</a:t>
            </a:r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stânca cea ’naltă s-ajung!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Ca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pasărea, puii, sub aripa ei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norii se-adună-n furtuni,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dragostea Sa mă ascunde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Isus,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Păzit de îngerii buni,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Păzit de îngerii buni…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-124063"/>
            <a:ext cx="81534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 e să-mi plec fruntea mea-n aşteptat,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Veşmântul cel alb să primesc…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ştiu că mi-l ţese din inul curat,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firul de aur ceresc.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Ca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pasărea, puii, sub aripa ei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norii se-adună-n furtuni,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dragostea Sa mă ascunde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Isus,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Păzit de îngerii buni,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Păzit de îngerii buni…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1280</TotalTime>
  <Words>49</Words>
  <Application>Microsoft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299</cp:revision>
  <dcterms:created xsi:type="dcterms:W3CDTF">2013-10-07T13:04:08Z</dcterms:created>
  <dcterms:modified xsi:type="dcterms:W3CDTF">2013-10-11T10:32:51Z</dcterms:modified>
  <cp:contentStatus>test</cp:contentStatus>
</cp:coreProperties>
</file>