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11/7/2015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36961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11/7/2015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4726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iubeşti pe Domnul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238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990600"/>
            <a:ext cx="8153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De iubeşti pe Domnul tot mereu,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Fericit vei fi pe drumul tău!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(:Peste munţi şi peste văi,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furtuni şi prin văpăi,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Blând te ocroteşte braţul Său!:)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96112" y="1143000"/>
            <a:ext cx="8153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Să te rogi la fiecare pas,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Cartea Lui să-ţi fie sfânt popas!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(:Domnul, pentru-ai Lui copii,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Pregăteşte bucurii,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Credincioşi în El dacă-au rămas!:)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1143000"/>
            <a:ext cx="8153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Dacă lumea e-mpotriva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te-abate! Asta-i calea Sa!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(:Tu păşeşti pe drumul Lui,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mai eşti al nimănui,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credinţă poţi de-acum cânta!:)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1284</TotalTime>
  <Words>119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301</cp:revision>
  <dcterms:created xsi:type="dcterms:W3CDTF">2013-10-07T13:04:08Z</dcterms:created>
  <dcterms:modified xsi:type="dcterms:W3CDTF">2015-11-07T08:36:27Z</dcterms:modified>
  <cp:contentStatus>test</cp:contentStatus>
</cp:coreProperties>
</file>