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te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frămânţi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inima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mea?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12790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te frămânţi, inima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Singură şi pustie?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Stai în credinţă, nu dispera,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Toate Isus le ştie!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12790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Oamenii trec tot mai grăbiţi,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N-au timp să te asculte;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ţi-e aproape şi-n suferinţi,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Oricât ar fi de multe…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12790"/>
            <a:ext cx="8153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auzi strigătul meu,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mă lăsa pieirii;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 ca să cânt pe cale, mereu,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Cântecul mântuirii!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1284</TotalTime>
  <Words>95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301</cp:revision>
  <dcterms:created xsi:type="dcterms:W3CDTF">2013-10-07T13:04:08Z</dcterms:created>
  <dcterms:modified xsi:type="dcterms:W3CDTF">2013-10-11T10:36:14Z</dcterms:modified>
  <cp:contentStatus>test</cp:contentStatus>
</cp:coreProperties>
</file>