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Dacă neguri vin ades’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241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2790"/>
            <a:ext cx="7467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Dacă neguri vin ades’,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Mă încred în harul Său.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 ce pare ne-nţeles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 ştiut de Dumnezeu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Fie </a:t>
            </a:r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noaptea cât de grea,</a:t>
            </a:r>
          </a:p>
          <a:p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e lumina mea.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2790"/>
            <a:ext cx="7467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Dacă-n noapte drumu-i greu,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Am ’nainte paşii Săi;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salveze de cel rău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are mii de căi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Fie </a:t>
            </a:r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noaptea cât de grea,</a:t>
            </a:r>
          </a:p>
          <a:p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e lumina mea.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2790"/>
            <a:ext cx="7467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Dacă trec prin încercări,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Ştiu că sunt în mâna Sa: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Multe binecuvântări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dă şi Domnul ia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Fie </a:t>
            </a:r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noaptea cât de grea,</a:t>
            </a:r>
          </a:p>
          <a:p>
            <a:r>
              <a:rPr lang="pt-BR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e lumina mea.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1287</TotalTime>
  <Words>126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303</cp:revision>
  <dcterms:created xsi:type="dcterms:W3CDTF">2013-10-07T13:04:08Z</dcterms:created>
  <dcterms:modified xsi:type="dcterms:W3CDTF">2013-10-11T10:39:38Z</dcterms:modified>
  <cp:contentStatus>test</cp:contentStatus>
</cp:coreProperties>
</file>