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neguri se-adună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neguri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se-adună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vântul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zbate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(:Aproape 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valuri ne scoate!:)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cine ne-om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teme?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mustră furtuna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(:Şi-I place să fie cu noi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totdeauna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!:)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Pluti-vom spre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casă,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cu Tine,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(:Pe braţul Tău tare, o, 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de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bine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dacă furtuna,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mugind,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ne-ameninţă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(:Noi mergem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’nainte,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trăim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credinţă!:)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2790"/>
            <a:ext cx="7315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bezna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cercării,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paşii se-nclină,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(:Doar dragostea-Ţi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mare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lumină!:)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1291</TotalTime>
  <Words>58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304</cp:revision>
  <dcterms:created xsi:type="dcterms:W3CDTF">2013-10-07T13:04:08Z</dcterms:created>
  <dcterms:modified xsi:type="dcterms:W3CDTF">2013-10-11T10:43:43Z</dcterms:modified>
  <cp:contentStatus>test</cp:contentStatus>
</cp:coreProperties>
</file>