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Blând, ca o voce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înger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243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Blând, ca o voce de înger,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Poate să fie-auzit,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Printre suspine şi plângeri,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Glasul speranţei şoptit: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Stai până trece furtuna,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Domnu-i pe valuri stăpân;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Apele trec totdeauna,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Stâncile-n urmă rămân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Stai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credinţă şi nu dispera,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Cheamă speranţa în inima ta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Nu-ţi fie frică de noapte,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Tu luminezi ca o stea;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Cel ce domneşte în toate,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Domnul, e-n inima ta…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Stai şi ascultă speranţa,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Las-o în sufletul tău;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Vine curând dimineaţa,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va fi noapte mereu…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Stai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credinţă şi nu dispera,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Cheamă speranţa în inima ta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Fii credincios pân’ la moarte,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Chiar dacă lupta e grea,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Domnul şi astăzi desparte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Marea, s-o poţi traversa.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Stai şi ascultă-ţi chemarea: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Vezi câte suflete pier!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Chiar de e-ngustă cărarea,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este alta spre cer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Stai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credinţă şi nu dispera,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Cheamă speranţa în inima ta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1294</TotalTime>
  <Words>200</Words>
  <Application>Microsoft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306</cp:revision>
  <dcterms:created xsi:type="dcterms:W3CDTF">2013-10-07T13:04:08Z</dcterms:created>
  <dcterms:modified xsi:type="dcterms:W3CDTF">2013-10-11T10:46:56Z</dcterms:modified>
  <cp:contentStatus>test</cp:contentStatus>
</cp:coreProperties>
</file>