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bine e în viaţă!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13534"/>
            <a:ext cx="86868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bine e în viaţă s-asculţi cu bucurie,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ai lumini pe faţă şi-n suflet poezie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să te temi de Dumnezeu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1296</TotalTime>
  <Words>42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307</cp:revision>
  <dcterms:created xsi:type="dcterms:W3CDTF">2013-10-07T13:04:08Z</dcterms:created>
  <dcterms:modified xsi:type="dcterms:W3CDTF">2013-10-11T10:48:06Z</dcterms:modified>
  <cp:contentStatus>test</cp:contentStatus>
</cp:coreProperties>
</file>